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94" r:id="rId9"/>
    <p:sldId id="295" r:id="rId10"/>
    <p:sldId id="296" r:id="rId11"/>
    <p:sldId id="264" r:id="rId12"/>
    <p:sldId id="265" r:id="rId13"/>
    <p:sldId id="297" r:id="rId14"/>
    <p:sldId id="309" r:id="rId15"/>
    <p:sldId id="306" r:id="rId16"/>
    <p:sldId id="307" r:id="rId17"/>
    <p:sldId id="308" r:id="rId18"/>
    <p:sldId id="305" r:id="rId19"/>
    <p:sldId id="268" r:id="rId20"/>
    <p:sldId id="301" r:id="rId21"/>
    <p:sldId id="310" r:id="rId22"/>
    <p:sldId id="311" r:id="rId23"/>
    <p:sldId id="270" r:id="rId24"/>
    <p:sldId id="302" r:id="rId25"/>
    <p:sldId id="303" r:id="rId26"/>
    <p:sldId id="271" r:id="rId27"/>
    <p:sldId id="272" r:id="rId28"/>
    <p:sldId id="304" r:id="rId29"/>
    <p:sldId id="269" r:id="rId30"/>
    <p:sldId id="312" r:id="rId31"/>
    <p:sldId id="266" r:id="rId32"/>
    <p:sldId id="267" r:id="rId33"/>
    <p:sldId id="298" r:id="rId34"/>
    <p:sldId id="261" r:id="rId35"/>
    <p:sldId id="293" r:id="rId36"/>
    <p:sldId id="315" r:id="rId37"/>
    <p:sldId id="299" r:id="rId38"/>
    <p:sldId id="300" r:id="rId39"/>
    <p:sldId id="314" r:id="rId40"/>
    <p:sldId id="316" r:id="rId41"/>
    <p:sldId id="313" r:id="rId42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44"/>
      <p:bold r:id="rId45"/>
      <p:italic r:id="rId46"/>
      <p:boldItalic r:id="rId47"/>
    </p:embeddedFont>
    <p:embeddedFont>
      <p:font typeface="Bebas Neue" panose="020B0604020202020204" charset="0"/>
      <p:regular r:id="rId48"/>
    </p:embeddedFont>
    <p:embeddedFont>
      <p:font typeface="Inter Tight" panose="020B0604020202020204" charset="0"/>
      <p:regular r:id="rId49"/>
      <p:bold r:id="rId50"/>
      <p:italic r:id="rId51"/>
      <p:boldItalic r:id="rId52"/>
    </p:embeddedFont>
    <p:embeddedFont>
      <p:font typeface="Inter Tight SemiBold" panose="020B0604020202020204" charset="0"/>
      <p:regular r:id="rId53"/>
      <p:bold r:id="rId54"/>
      <p:italic r:id="rId55"/>
      <p:boldItalic r:id="rId56"/>
    </p:embeddedFont>
    <p:embeddedFont>
      <p:font typeface="Nunito Light" pitchFamily="2" charset="0"/>
      <p:regular r:id="rId57"/>
      <p:italic r:id="rId58"/>
    </p:embeddedFont>
    <p:embeddedFont>
      <p:font typeface="PT Sans" panose="020B0503020203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1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B9CBCD-A0B2-47D0-A6D6-D8A8C91F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3" y="560858"/>
            <a:ext cx="8713474" cy="45826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D3A5A4-C521-4030-B06E-6543A47E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572700"/>
            <a:ext cx="8892540" cy="451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8F17CB-C88A-4D66-9B1B-C48B6459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2847081"/>
            <a:ext cx="6156960" cy="2160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C15589-65D8-4251-BBEF-881CDF17D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" y="514938"/>
            <a:ext cx="6162516" cy="216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52C1749-21A2-483C-8B10-93E2F1E64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892" y="562402"/>
            <a:ext cx="5920216" cy="4501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4401EB-684A-4CFB-90EE-12EB5487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68" y="506114"/>
            <a:ext cx="6828663" cy="446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Faire un abris éco-conçu pour bicycles à recharges électrique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893671"/>
            <a:ext cx="3983382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 du groupe BTS ELEC, jusqu’à notre site web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0C4B212-3BED-4888-B9A5-0BC0877B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4500"/>
            <a:ext cx="9144000" cy="13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09" y="724018"/>
            <a:ext cx="6164581" cy="36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387"/>
            <a:ext cx="9144000" cy="3992113"/>
          </a:xfrm>
          <a:prstGeom prst="rect">
            <a:avLst/>
          </a:prstGeom>
        </p:spPr>
      </p:pic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6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7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443"/>
            <a:ext cx="9144000" cy="4641908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6332" r="41528" b="19912"/>
          <a:stretch/>
        </p:blipFill>
        <p:spPr>
          <a:xfrm>
            <a:off x="113217" y="706424"/>
            <a:ext cx="8917565" cy="4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614289-A775-425C-B82B-4372F4882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01" y="398920"/>
            <a:ext cx="4136176" cy="47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4575591-F7AB-43C3-8B49-F9EB3415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25" y="460374"/>
            <a:ext cx="5619750" cy="468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 r="38025" b="57071"/>
          <a:stretch/>
        </p:blipFill>
        <p:spPr>
          <a:xfrm>
            <a:off x="78841" y="768350"/>
            <a:ext cx="89863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/>
          <a:stretch/>
        </p:blipFill>
        <p:spPr>
          <a:xfrm>
            <a:off x="1969800" y="594360"/>
            <a:ext cx="5204400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178</Words>
  <Application>Microsoft Office PowerPoint</Application>
  <PresentationFormat>Affichage à l'écran (16:9)</PresentationFormat>
  <Paragraphs>42</Paragraphs>
  <Slides>41</Slides>
  <Notes>41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9" baseType="lpstr">
      <vt:lpstr>Be Vietnam Pro SemiBold</vt:lpstr>
      <vt:lpstr>Inter Tight SemiBold</vt:lpstr>
      <vt:lpstr>Inter Tight</vt:lpstr>
      <vt:lpstr>PT Sans</vt:lpstr>
      <vt:lpstr>Bebas Neue</vt:lpstr>
      <vt:lpstr>Nunito Light</vt:lpstr>
      <vt:lpstr>Arial</vt:lpstr>
      <vt:lpstr>Let's Celebrate World Day of Energy Efficiency by Slidesgo</vt:lpstr>
      <vt:lpstr>Projet BTS SNIR Consommation électrique – Abris de recharge </vt:lpstr>
      <vt:lpstr>Objectifs du projet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dc:creator>Joris HURTEL</dc:creator>
  <cp:lastModifiedBy>Joris HURTEL</cp:lastModifiedBy>
  <cp:revision>68</cp:revision>
  <dcterms:modified xsi:type="dcterms:W3CDTF">2024-05-09T14:02:32Z</dcterms:modified>
  <dc:language>Français</dc:language>
</cp:coreProperties>
</file>